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2194A-0340-4CBA-A15C-7F4DB0F0E71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CEE19-A8AB-40B2-B7B3-DA50185AB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CEE19-A8AB-40B2-B7B3-DA50185AB99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6029325"/>
            <a:ext cx="4805363" cy="828675"/>
            <a:chOff x="0" y="3798"/>
            <a:chExt cx="3027" cy="522"/>
          </a:xfrm>
        </p:grpSpPr>
        <p:pic>
          <p:nvPicPr>
            <p:cNvPr id="5" name="Picture 8" descr="shatin globe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798"/>
              <a:ext cx="542" cy="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9"/>
            <p:cNvSpPr txBox="1">
              <a:spLocks noChangeArrowheads="1"/>
            </p:cNvSpPr>
            <p:nvPr userDrawn="1"/>
          </p:nvSpPr>
          <p:spPr bwMode="auto">
            <a:xfrm>
              <a:off x="486" y="3941"/>
              <a:ext cx="2541" cy="21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>
                  <a:latin typeface="Arial Narrow" pitchFamily="34" charset="0"/>
                </a:rPr>
                <a:t>Sha Tin College Business Education Department</a:t>
              </a:r>
            </a:p>
          </p:txBody>
        </p:sp>
      </p:grpSp>
      <p:sp>
        <p:nvSpPr>
          <p:cNvPr id="130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6375" y="757238"/>
            <a:ext cx="8337550" cy="963612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375" y="3222625"/>
            <a:ext cx="5697538" cy="609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2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7246938" y="6196013"/>
            <a:ext cx="1676400" cy="45878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49EF89A1-9B9A-4BBA-9FC2-50B388DAB6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185738"/>
            <a:ext cx="2103438" cy="5729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" y="185738"/>
            <a:ext cx="6162675" cy="5729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75" y="185738"/>
            <a:ext cx="7275513" cy="847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5750" y="1703388"/>
            <a:ext cx="8339138" cy="4211637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75" y="185738"/>
            <a:ext cx="7275513" cy="847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5750" y="1703388"/>
            <a:ext cx="4092575" cy="42116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0725" y="1703388"/>
            <a:ext cx="4094163" cy="42116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2ECB9-EA2F-452B-BDB6-722E27443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0BC4-C885-4507-9F48-ED4ED78C2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B9626-1F24-416C-9B81-6582AA8584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4CE67-91F8-4DCD-8560-1A8F85BA6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2103F-5015-4EF1-8C3B-D99C814F8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8B2A0-1229-4C83-A0BB-3245D40B86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90C98-447F-4DCF-9B95-342D10436D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192B6-A484-4454-874A-CE95F1438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2EF19-EF84-41EA-A12C-24906489D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BE690-0C44-4445-89C2-4F45BC6EF2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44F50-1C78-40C5-96CB-431B046331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50" y="1703388"/>
            <a:ext cx="4092575" cy="4211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0725" y="1703388"/>
            <a:ext cx="4094163" cy="4211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75" y="185738"/>
            <a:ext cx="7275513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1703388"/>
            <a:ext cx="8339138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6029325"/>
            <a:ext cx="4805363" cy="828675"/>
            <a:chOff x="0" y="3798"/>
            <a:chExt cx="3027" cy="522"/>
          </a:xfrm>
        </p:grpSpPr>
        <p:pic>
          <p:nvPicPr>
            <p:cNvPr id="1029" name="Picture 5" descr="shatin globe"/>
            <p:cNvPicPr>
              <a:picLocks noChangeAspect="1" noChangeArrowheads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0" y="3798"/>
              <a:ext cx="542" cy="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9030" name="Text Box 6"/>
            <p:cNvSpPr txBox="1">
              <a:spLocks noChangeArrowheads="1"/>
            </p:cNvSpPr>
            <p:nvPr userDrawn="1"/>
          </p:nvSpPr>
          <p:spPr bwMode="auto">
            <a:xfrm>
              <a:off x="486" y="3941"/>
              <a:ext cx="2541" cy="21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>
                  <a:latin typeface="Arial Narrow" pitchFamily="34" charset="0"/>
                </a:rPr>
                <a:t>Sha Tin College Business Education Department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6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5000"/>
        <a:buFont typeface="Wingdings" pitchFamily="2" charset="2"/>
        <a:buChar char="§"/>
        <a:defRPr sz="2400">
          <a:solidFill>
            <a:srgbClr val="0033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5000"/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4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4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C3B68F14-1846-4C83-9910-4ECDD58F2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TnzFRV1LwIo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6374" y="757238"/>
            <a:ext cx="8709025" cy="963612"/>
          </a:xfrm>
        </p:spPr>
        <p:txBody>
          <a:bodyPr/>
          <a:lstStyle/>
          <a:p>
            <a:r>
              <a:rPr lang="en-US" dirty="0" smtClean="0"/>
              <a:t>Marketing a Healthy </a:t>
            </a:r>
            <a:r>
              <a:rPr lang="en-US" dirty="0"/>
              <a:t>S</a:t>
            </a:r>
            <a:r>
              <a:rPr lang="en-US" dirty="0" smtClean="0"/>
              <a:t>nack </a:t>
            </a:r>
            <a:r>
              <a:rPr lang="en-US" dirty="0"/>
              <a:t>B</a:t>
            </a:r>
            <a:r>
              <a:rPr lang="en-US" dirty="0" smtClean="0"/>
              <a:t>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STC Health Week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marketing?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ideas?</a:t>
            </a:r>
          </a:p>
          <a:p>
            <a:endParaRPr lang="en-US" dirty="0"/>
          </a:p>
          <a:p>
            <a:r>
              <a:rPr lang="en-US" dirty="0" smtClean="0"/>
              <a:t>Here is the definition from our very own </a:t>
            </a:r>
            <a:r>
              <a:rPr lang="en-US" dirty="0" err="1" smtClean="0"/>
              <a:t>Mr</a:t>
            </a:r>
            <a:r>
              <a:rPr lang="en-US" dirty="0" smtClean="0"/>
              <a:t> Hoang’s IB textbook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“The process of persuading consumers to buy your product rather than those of your competitors”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might we do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ideas?</a:t>
            </a:r>
          </a:p>
          <a:p>
            <a:endParaRPr lang="en-US" dirty="0"/>
          </a:p>
          <a:p>
            <a:r>
              <a:rPr lang="en-US" dirty="0" smtClean="0"/>
              <a:t>Businesses focus on the “4 P’s” of marketing: Product, price, promotion and place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1143000"/>
            <a:ext cx="4133850" cy="4772025"/>
          </a:xfrm>
        </p:spPr>
        <p:txBody>
          <a:bodyPr/>
          <a:lstStyle/>
          <a:p>
            <a:r>
              <a:rPr lang="en-US" dirty="0" smtClean="0"/>
              <a:t>Have we made a product consumers want to buy?</a:t>
            </a:r>
          </a:p>
          <a:p>
            <a:r>
              <a:rPr lang="en-US" dirty="0" smtClean="0"/>
              <a:t>How can we make sure we do this?</a:t>
            </a:r>
          </a:p>
          <a:p>
            <a:r>
              <a:rPr lang="en-US" dirty="0" smtClean="0"/>
              <a:t>How can we let consumers know this?</a:t>
            </a:r>
          </a:p>
          <a:p>
            <a:r>
              <a:rPr lang="en-US" dirty="0" smtClean="0"/>
              <a:t>What does our brand name say about our product?</a:t>
            </a:r>
            <a:endParaRPr lang="en-US" dirty="0"/>
          </a:p>
        </p:txBody>
      </p:sp>
      <p:pic>
        <p:nvPicPr>
          <p:cNvPr id="41986" name="Picture 2" descr="http://img.thesun.co.uk/multimedia/archive/00468/SNN1253B_682_468343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3124200"/>
            <a:ext cx="2425192" cy="1600200"/>
          </a:xfrm>
          <a:prstGeom prst="rect">
            <a:avLst/>
          </a:prstGeom>
          <a:noFill/>
        </p:spPr>
      </p:pic>
      <p:sp>
        <p:nvSpPr>
          <p:cNvPr id="41988" name="AutoShape 4" descr="CadburyDairyMilk.jpg Cadbury image by cgwatson200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CadburyDairyMilk.jpg Cadbury image by cgwatson200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2" name="AutoShape 8" descr="CadburyDairyMilk.jpg Cadbury image by cgwatson200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4" name="AutoShape 10" descr="CadburyDairyMilk.jpg Cadbury image by cgwatson200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CadburyDairyMilk.jpg Cadbury image by cgwatson200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1600200"/>
            <a:ext cx="2133600" cy="1522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Picture 12" descr="http://t2.gstatic.com/images?q=tbn:mcg6W_cVHFNJ1M:http://www.tqnyc.org/2007/NYC074098/england%2520crunchie%2520ba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2438400"/>
            <a:ext cx="2209798" cy="2209800"/>
          </a:xfrm>
          <a:prstGeom prst="rect">
            <a:avLst/>
          </a:prstGeom>
          <a:noFill/>
        </p:spPr>
      </p:pic>
      <p:pic>
        <p:nvPicPr>
          <p:cNvPr id="41998" name="Picture 14" descr="http://ecx.images-amazon.com/images/I/31Pgr30kGiL._SL500_AA280_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43400" y="44196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1703389"/>
            <a:ext cx="8339138" cy="735012"/>
          </a:xfrm>
        </p:spPr>
        <p:txBody>
          <a:bodyPr/>
          <a:lstStyle/>
          <a:p>
            <a:r>
              <a:rPr lang="en-US" dirty="0" smtClean="0"/>
              <a:t>The lowest price is not always the best price – why?</a:t>
            </a:r>
            <a:endParaRPr lang="en-US" dirty="0"/>
          </a:p>
        </p:txBody>
      </p:sp>
      <p:pic>
        <p:nvPicPr>
          <p:cNvPr id="40962" name="Picture 2" descr="檢視完整大小圖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3352800"/>
            <a:ext cx="1476375" cy="1779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Firms can use a variety of ways to promote their product – what ways can you think of?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http://www.youtube.com/watch?v=TnzFRV1LwIo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sell our product? </a:t>
            </a:r>
          </a:p>
          <a:p>
            <a:endParaRPr lang="en-US" dirty="0"/>
          </a:p>
          <a:p>
            <a:r>
              <a:rPr lang="en-US" dirty="0" smtClean="0"/>
              <a:t>Vending machines?</a:t>
            </a:r>
          </a:p>
          <a:p>
            <a:r>
              <a:rPr lang="en-US" dirty="0" smtClean="0"/>
              <a:t>Small retailers?</a:t>
            </a:r>
          </a:p>
          <a:p>
            <a:r>
              <a:rPr lang="en-US" dirty="0" smtClean="0"/>
              <a:t>Large supermarkets?</a:t>
            </a:r>
          </a:p>
          <a:p>
            <a:r>
              <a:rPr lang="en-US" dirty="0" smtClean="0"/>
              <a:t>Online?</a:t>
            </a:r>
          </a:p>
          <a:p>
            <a:r>
              <a:rPr lang="en-US" dirty="0" smtClean="0"/>
              <a:t>Via Sales agents?!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Come up with a brand name for </a:t>
            </a:r>
            <a:r>
              <a:rPr lang="en-US" smtClean="0"/>
              <a:t>your healthy bar</a:t>
            </a:r>
            <a:r>
              <a:rPr lang="en-US" dirty="0" smtClean="0"/>
              <a:t>. You need to be able to give a clear reason why you’ve chosen the brand name</a:t>
            </a:r>
          </a:p>
          <a:p>
            <a:r>
              <a:rPr lang="en-US" dirty="0" smtClean="0"/>
              <a:t>2. Come up with an advertising slogan for your bar.</a:t>
            </a:r>
          </a:p>
          <a:p>
            <a:r>
              <a:rPr lang="en-US" dirty="0" smtClean="0"/>
              <a:t>3 Design a billboard poster to coincide with the launch of your bar.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group must present their mini marketing plan to a panel of teachers next week. There will be a prize for the group with the best ideas and the most professional presentation.</a:t>
            </a:r>
          </a:p>
          <a:p>
            <a:endParaRPr lang="en-US" dirty="0" smtClean="0"/>
          </a:p>
          <a:p>
            <a:r>
              <a:rPr lang="en-US" dirty="0" smtClean="0"/>
              <a:t>Your presentation will be 3 minutes long maximum. Any longer and you will be timed out so you will need to have a </a:t>
            </a:r>
            <a:r>
              <a:rPr lang="en-US" smtClean="0"/>
              <a:t>PRACTICE before the lesson.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v_econ">
  <a:themeElements>
    <a:clrScheme name="dev_econ 4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dev_ec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v_ec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v_ec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v_ec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v_ec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v_ec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v_ec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v_ec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Economic Growth</Template>
  <TotalTime>40</TotalTime>
  <Words>293</Words>
  <Application>Microsoft Office PowerPoint</Application>
  <PresentationFormat>On-screen Show (4:3)</PresentationFormat>
  <Paragraphs>39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dev_econ</vt:lpstr>
      <vt:lpstr>Custom Design</vt:lpstr>
      <vt:lpstr>Marketing a Healthy Snack Bar</vt:lpstr>
      <vt:lpstr>What is marketing?</vt:lpstr>
      <vt:lpstr>How might we do this?</vt:lpstr>
      <vt:lpstr>Product</vt:lpstr>
      <vt:lpstr>Pricing</vt:lpstr>
      <vt:lpstr>Promotion</vt:lpstr>
      <vt:lpstr>Place</vt:lpstr>
      <vt:lpstr>Your task…..</vt:lpstr>
      <vt:lpstr>Presentation…</vt:lpstr>
    </vt:vector>
  </TitlesOfParts>
  <Company>ESF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a Healthy Snack Bar</dc:title>
  <dc:creator>sc</dc:creator>
  <cp:lastModifiedBy>Tim Ford</cp:lastModifiedBy>
  <cp:revision>5</cp:revision>
  <dcterms:created xsi:type="dcterms:W3CDTF">2010-06-10T00:28:50Z</dcterms:created>
  <dcterms:modified xsi:type="dcterms:W3CDTF">2010-06-10T04:37:57Z</dcterms:modified>
</cp:coreProperties>
</file>